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60" autoAdjust="0"/>
    <p:restoredTop sz="94660"/>
  </p:normalViewPr>
  <p:slideViewPr>
    <p:cSldViewPr>
      <p:cViewPr varScale="1">
        <p:scale>
          <a:sx n="88" d="100"/>
          <a:sy n="88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3B724-B017-4AF5-9878-AF6672874BFF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9E592-C91B-477E-AA90-9D2E39C5A28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Wellness</a:t>
            </a:r>
            <a:r>
              <a:rPr lang="it-IT" dirty="0" smtClean="0"/>
              <a:t> –</a:t>
            </a:r>
            <a:r>
              <a:rPr lang="it-IT" baseline="0" dirty="0" smtClean="0"/>
              <a:t> beauty </a:t>
            </a:r>
            <a:r>
              <a:rPr lang="it-IT" baseline="0" smtClean="0"/>
              <a:t>farm – sport &amp; relax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9E592-C91B-477E-AA90-9D2E39C5A289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B054B-64D1-4D87-BFFE-2A4603F67098}" type="datetimeFigureOut">
              <a:rPr lang="it-IT" smtClean="0"/>
              <a:pPr/>
              <a:t>28/12/2009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3FD2F-3594-4529-9C88-46850553CB8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14290"/>
            <a:ext cx="7429552" cy="5015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1" y="5429264"/>
            <a:ext cx="914400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WELLNESS – BEAUTY FARM – SPORT &amp; </a:t>
            </a:r>
            <a:r>
              <a:rPr lang="it-IT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RELAX</a:t>
            </a:r>
          </a:p>
          <a:p>
            <a:pPr algn="ctr"/>
            <a:r>
              <a:rPr lang="it-IT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Fai della </a:t>
            </a:r>
            <a:r>
              <a:rPr lang="it-IT" sz="3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Paganella</a:t>
            </a:r>
            <a:r>
              <a:rPr lang="it-IT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– Via Risorgimento n. 2</a:t>
            </a:r>
          </a:p>
          <a:p>
            <a:pPr algn="ctr"/>
            <a:r>
              <a:rPr lang="it-IT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Tel. </a:t>
            </a:r>
            <a:r>
              <a:rPr lang="it-IT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0461/581206</a:t>
            </a:r>
            <a:endParaRPr lang="it-IT" sz="3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52401" y="5581664"/>
            <a:ext cx="9144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it-IT" sz="3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29</Words>
  <Application>Microsoft Office PowerPoint</Application>
  <PresentationFormat>Presentazione su schermo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lory</dc:creator>
  <cp:lastModifiedBy>lory</cp:lastModifiedBy>
  <cp:revision>3</cp:revision>
  <dcterms:created xsi:type="dcterms:W3CDTF">2009-12-01T15:55:09Z</dcterms:created>
  <dcterms:modified xsi:type="dcterms:W3CDTF">2009-12-28T16:50:49Z</dcterms:modified>
</cp:coreProperties>
</file>